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6" r:id="rId6"/>
    <p:sldId id="260" r:id="rId7"/>
    <p:sldId id="267" r:id="rId8"/>
    <p:sldId id="261" r:id="rId9"/>
    <p:sldId id="262" r:id="rId10"/>
    <p:sldId id="263" r:id="rId11"/>
    <p:sldId id="264" r:id="rId12"/>
    <p:sldId id="265" r:id="rId13"/>
  </p:sldIdLst>
  <p:sldSz cx="9144000" cy="5143500" type="screen16x9"/>
  <p:notesSz cx="6858000" cy="9144000"/>
  <p:embeddedFontLst>
    <p:embeddedFont>
      <p:font typeface="Average" panose="020B0604020202020204" charset="0"/>
      <p:regular r:id="rId15"/>
    </p:embeddedFont>
    <p:embeddedFont>
      <p:font typeface="Lato" panose="020F0502020204030203" pitchFamily="34" charset="0"/>
      <p:regular r:id="rId16"/>
      <p:bold r:id="rId17"/>
      <p:italic r:id="rId18"/>
      <p:boldItalic r:id="rId19"/>
    </p:embeddedFont>
    <p:embeddedFont>
      <p:font typeface="Montserrat" panose="00000500000000000000" pitchFamily="2" charset="0"/>
      <p:regular r:id="rId20"/>
      <p:bold r:id="rId21"/>
      <p:italic r:id="rId22"/>
      <p:boldItalic r:id="rId23"/>
    </p:embeddedFont>
    <p:embeddedFont>
      <p:font typeface="Open Sans" panose="020B060603050402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80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f87997393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f87997393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f87997393_0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f87997393_0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f96f5393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f96f5393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f87997393_0_9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f87997393_0_9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○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■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●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○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■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●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○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Open Sans"/>
              <a:buChar char="■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jp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2911700" y="1578400"/>
            <a:ext cx="56430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	</a:t>
            </a:r>
            <a:r>
              <a:rPr lang="tr" sz="3600" dirty="0"/>
              <a:t>Owhi To Tech</a:t>
            </a:r>
            <a:r>
              <a:rPr lang="en-US" sz="3600" dirty="0"/>
              <a:t>:</a:t>
            </a:r>
            <a:r>
              <a:rPr lang="tr" sz="3600" b="1" dirty="0">
                <a:solidFill>
                  <a:schemeClr val="accent2"/>
                </a:solidFill>
              </a:rPr>
              <a:t>O2T</a:t>
            </a:r>
            <a:endParaRPr sz="3600" b="1" dirty="0"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000" dirty="0"/>
              <a:t>By</a:t>
            </a:r>
            <a:endParaRPr sz="2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000" dirty="0"/>
              <a:t>Emre Görkem AĞKURT 19070001042</a:t>
            </a:r>
            <a:endParaRPr sz="2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000" dirty="0"/>
              <a:t>Uğur BULAN 19070001036</a:t>
            </a:r>
            <a:endParaRPr sz="2000" dirty="0"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tr">
                <a:latin typeface="Open Sans"/>
                <a:ea typeface="Open Sans"/>
                <a:cs typeface="Open Sans"/>
                <a:sym typeface="Open Sans"/>
              </a:rPr>
              <a:t>Recyclable Smart Textile Solutions.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4"/>
          <p:cNvSpPr txBox="1">
            <a:spLocks noGrp="1"/>
          </p:cNvSpPr>
          <p:nvPr>
            <p:ph type="subTitle" idx="4294967295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" sz="1000">
                <a:latin typeface="Open Sans"/>
                <a:ea typeface="Open Sans"/>
                <a:cs typeface="Open Sans"/>
                <a:sym typeface="Open Sans"/>
              </a:rPr>
              <a:t>2. Person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8" name="Google Shape;308;p24"/>
          <p:cNvSpPr txBox="1">
            <a:spLocks noGrp="1"/>
          </p:cNvSpPr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tr"/>
              <a:t>2. Uğur BULAN</a:t>
            </a:r>
            <a:endParaRPr/>
          </a:p>
        </p:txBody>
      </p:sp>
      <p:sp>
        <p:nvSpPr>
          <p:cNvPr id="309" name="Google Shape;309;p2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Open Sans"/>
              <a:buChar char="●"/>
            </a:pPr>
            <a:r>
              <a:rPr lang="tr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General Hardware Implementation.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Open Sans"/>
              <a:buChar char="●"/>
            </a:pPr>
            <a:r>
              <a:rPr lang="tr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General Ar-Ge / Se-Upg of Software Implementation.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Open Sans"/>
              <a:buChar char="●"/>
            </a:pPr>
            <a:r>
              <a:rPr lang="tr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Solid Research &amp; Application of making Mobile Software.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Open Sans"/>
              <a:buChar char="●"/>
            </a:pPr>
            <a:r>
              <a:rPr lang="tr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General Documentation Procedure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10" name="Google Shape;310;p24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311" name="Google Shape;311;p24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4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4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name="adj1" fmla="val 0"/>
                <a:gd name="adj2" fmla="val 16200000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4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5" name="Google Shape;315;p24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" sz="1000" b="1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%75</a:t>
            </a:r>
            <a:endParaRPr sz="1000" b="1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6" name="Google Shape;316;p24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24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4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name="adj1" fmla="val 19410436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4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4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" sz="10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%83</a:t>
            </a:r>
            <a:endParaRPr sz="1000"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1" name="Google Shape;321;p24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4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4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name="adj1" fmla="val 66732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4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4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" sz="1000" b="1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%75</a:t>
            </a:r>
            <a:endParaRPr sz="1000" b="1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6" name="Google Shape;326;p24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4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24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name="adj1" fmla="val 18373392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24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24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" sz="10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%90</a:t>
            </a:r>
            <a:endParaRPr sz="1000"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5"/>
          <p:cNvSpPr txBox="1">
            <a:spLocks noGrp="1"/>
          </p:cNvSpPr>
          <p:nvPr>
            <p:ph type="title"/>
          </p:nvPr>
        </p:nvSpPr>
        <p:spPr>
          <a:xfrm>
            <a:off x="1119900" y="393750"/>
            <a:ext cx="72165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dirty="0"/>
              <a:t>Future Works</a:t>
            </a:r>
            <a:endParaRPr dirty="0"/>
          </a:p>
        </p:txBody>
      </p:sp>
      <p:pic>
        <p:nvPicPr>
          <p:cNvPr id="2050" name="Picture 2" descr="Work Future Icon, HD Png Download , Transparent Png Image - PNGitem">
            <a:extLst>
              <a:ext uri="{FF2B5EF4-FFF2-40B4-BE49-F238E27FC236}">
                <a16:creationId xmlns:a16="http://schemas.microsoft.com/office/drawing/2014/main" id="{6E2814C6-AD4F-889C-8C9F-DC847E2CE5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5619" y="1434895"/>
            <a:ext cx="3251602" cy="2273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F1BF8C9A-16F4-1693-3DA5-09D495BE05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0010" y="0"/>
            <a:ext cx="51435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6"/>
          <p:cNvSpPr txBox="1">
            <a:spLocks noGrp="1"/>
          </p:cNvSpPr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Thanks for the attention</a:t>
            </a:r>
            <a:endParaRPr/>
          </a:p>
        </p:txBody>
      </p:sp>
      <p:sp>
        <p:nvSpPr>
          <p:cNvPr id="342" name="Google Shape;342;p26"/>
          <p:cNvSpPr txBox="1">
            <a:spLocks noGrp="1"/>
          </p:cNvSpPr>
          <p:nvPr>
            <p:ph type="body" idx="1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latin typeface="Arial"/>
                <a:ea typeface="Arial"/>
                <a:cs typeface="Arial"/>
                <a:sym typeface="Arial"/>
              </a:rPr>
              <a:t>We Are </a:t>
            </a:r>
            <a:r>
              <a:rPr lang="tr" b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O2T</a:t>
            </a:r>
            <a:endParaRPr b="1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tr">
                <a:latin typeface="Arial"/>
                <a:ea typeface="Arial"/>
                <a:cs typeface="Arial"/>
                <a:sym typeface="Arial"/>
              </a:rPr>
              <a:t>By Ağkurt &amp; Bulan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3" name="Google Shape;343;p26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44" name="Google Shape;344;p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6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6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6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6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6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6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6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2" name="Google Shape;352;p26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3" name="Google Shape;363;p26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64" name="Google Shape;364;p26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6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6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6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8" name="Google Shape;368;p26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69" name="Google Shape;369;p26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0" name="Google Shape;370;p26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71" name="Google Shape;371;p26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6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3" name="Google Shape;373;p26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74" name="Google Shape;374;p26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6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6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6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6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6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6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6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Resim 2">
            <a:extLst>
              <a:ext uri="{FF2B5EF4-FFF2-40B4-BE49-F238E27FC236}">
                <a16:creationId xmlns:a16="http://schemas.microsoft.com/office/drawing/2014/main" id="{F8697CAC-7D8D-DC49-D040-4B65B0B36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1686" y="1582244"/>
            <a:ext cx="3050324" cy="1772939"/>
          </a:xfrm>
          <a:prstGeom prst="rect">
            <a:avLst/>
          </a:prstGeom>
        </p:spPr>
      </p:pic>
      <p:grpSp>
        <p:nvGrpSpPr>
          <p:cNvPr id="358" name="Google Shape;358;p26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59" name="Google Shape;359;p26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6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6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6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" name="Google Shape;353;p26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54" name="Google Shape;354;p26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6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6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6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Resim 5">
            <a:extLst>
              <a:ext uri="{FF2B5EF4-FFF2-40B4-BE49-F238E27FC236}">
                <a16:creationId xmlns:a16="http://schemas.microsoft.com/office/drawing/2014/main" id="{AB964340-4FE1-5D55-474B-A7D5CEB066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7425" y="2705338"/>
            <a:ext cx="899389" cy="127212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546875" y="1132625"/>
            <a:ext cx="7789500" cy="4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Includes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4428525" y="987575"/>
            <a:ext cx="4609500" cy="37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We are </a:t>
            </a:r>
            <a:r>
              <a:rPr lang="tr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O2T</a:t>
            </a: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spcBef>
                <a:spcPts val="130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458175" y="1132625"/>
            <a:ext cx="3765600" cy="3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AutoNum type="arabicPeriod"/>
            </a:pPr>
            <a:r>
              <a:rPr lang="t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Product Description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AutoNum type="arabicPeriod"/>
            </a:pPr>
            <a:r>
              <a:rPr lang="t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Main Goal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AutoNum type="arabicPeriod"/>
            </a:pPr>
            <a:r>
              <a:rPr lang="t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Hardware Subsystem Introduction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AutoNum type="arabicPeriod"/>
            </a:pPr>
            <a:r>
              <a:rPr lang="t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Software Subsystem Introduction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AutoNum type="arabicPeriod"/>
            </a:pPr>
            <a:r>
              <a:rPr lang="t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Workloads Of Ağkurt &amp; Bulan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AutoNum type="arabicPeriod"/>
            </a:pPr>
            <a:r>
              <a:rPr lang="t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Future Work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AutoNum type="arabicPeriod"/>
            </a:pPr>
            <a:r>
              <a:rPr lang="t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Questions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7" name="Google Shape;23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3225" y="1522350"/>
            <a:ext cx="3284949" cy="3451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8" name="Google Shape;238;p18"/>
          <p:cNvCxnSpPr/>
          <p:nvPr/>
        </p:nvCxnSpPr>
        <p:spPr>
          <a:xfrm>
            <a:off x="3351425" y="975475"/>
            <a:ext cx="1891800" cy="14559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9" name="Google Shape;239;p18"/>
          <p:cNvCxnSpPr/>
          <p:nvPr/>
        </p:nvCxnSpPr>
        <p:spPr>
          <a:xfrm rot="10800000">
            <a:off x="0" y="975475"/>
            <a:ext cx="3347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0" name="Google Shape;240;p18"/>
          <p:cNvCxnSpPr/>
          <p:nvPr/>
        </p:nvCxnSpPr>
        <p:spPr>
          <a:xfrm>
            <a:off x="8535550" y="2468300"/>
            <a:ext cx="628200" cy="406500"/>
          </a:xfrm>
          <a:prstGeom prst="curvedConnector3">
            <a:avLst>
              <a:gd name="adj1" fmla="val 5528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dirty="0">
                <a:solidFill>
                  <a:srgbClr val="82C7A5"/>
                </a:solidFill>
              </a:rPr>
              <a:t>Product Description</a:t>
            </a:r>
            <a:endParaRPr dirty="0">
              <a:solidFill>
                <a:srgbClr val="82C7A5"/>
              </a:solidFill>
            </a:endParaRPr>
          </a:p>
        </p:txBody>
      </p:sp>
      <p:sp>
        <p:nvSpPr>
          <p:cNvPr id="246" name="Google Shape;246;p1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" sz="1450" dirty="0">
                <a:latin typeface="Montserrat"/>
                <a:ea typeface="Montserrat"/>
                <a:cs typeface="Montserrat"/>
                <a:sym typeface="Montserrat"/>
              </a:rPr>
              <a:t>The O2T project is a wearable technology that aims to introduce a new approach to sustainable fashion and advertising through the development of a wearable textile product with a built-in digital screen controlled by a mobile application.</a:t>
            </a:r>
            <a:endParaRPr sz="145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5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5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>
            <a:spLocks noGrp="1"/>
          </p:cNvSpPr>
          <p:nvPr>
            <p:ph type="title"/>
          </p:nvPr>
        </p:nvSpPr>
        <p:spPr>
          <a:xfrm>
            <a:off x="1297500" y="168904"/>
            <a:ext cx="7038900" cy="7322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dirty="0">
                <a:solidFill>
                  <a:srgbClr val="82C7A5"/>
                </a:solidFill>
              </a:rPr>
              <a:t>Main Goals </a:t>
            </a:r>
            <a:endParaRPr dirty="0">
              <a:solidFill>
                <a:srgbClr val="82C7A5"/>
              </a:solidFill>
            </a:endParaRPr>
          </a:p>
        </p:txBody>
      </p:sp>
      <p:sp>
        <p:nvSpPr>
          <p:cNvPr id="252" name="Google Shape;252;p20"/>
          <p:cNvSpPr txBox="1">
            <a:spLocks noGrp="1"/>
          </p:cNvSpPr>
          <p:nvPr>
            <p:ph type="body" idx="1"/>
          </p:nvPr>
        </p:nvSpPr>
        <p:spPr>
          <a:xfrm>
            <a:off x="1236300" y="391769"/>
            <a:ext cx="6610200" cy="4642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8575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AutoNum type="arabicPeriod"/>
            </a:pPr>
            <a:r>
              <a:rPr lang="tr" sz="900" dirty="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Sustainability and Low Carbon Emissions</a:t>
            </a:r>
            <a:endParaRPr sz="900" dirty="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400"/>
              </a:spcBef>
              <a:spcAft>
                <a:spcPts val="1600"/>
              </a:spcAft>
              <a:buNone/>
            </a:pPr>
            <a:endParaRPr sz="7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52" name="Picture 4" descr="Textiles | Free Full-Text | A Review on Textile Recycling Practices and  Challenges">
            <a:extLst>
              <a:ext uri="{FF2B5EF4-FFF2-40B4-BE49-F238E27FC236}">
                <a16:creationId xmlns:a16="http://schemas.microsoft.com/office/drawing/2014/main" id="{C9176002-761D-C6C5-DCF1-0212A63DE4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304" y="856017"/>
            <a:ext cx="6666096" cy="1842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Be aware of your footprint European Textile Services Association ETSA">
            <a:extLst>
              <a:ext uri="{FF2B5EF4-FFF2-40B4-BE49-F238E27FC236}">
                <a16:creationId xmlns:a16="http://schemas.microsoft.com/office/drawing/2014/main" id="{D64C612F-41B2-DC29-B02F-EEAC9CC6BD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304" y="2862468"/>
            <a:ext cx="6666096" cy="2062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53;p20">
            <a:extLst>
              <a:ext uri="{FF2B5EF4-FFF2-40B4-BE49-F238E27FC236}">
                <a16:creationId xmlns:a16="http://schemas.microsoft.com/office/drawing/2014/main" id="{322C3D1B-17F3-5BB8-3104-2EDE578351F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96988" y="393700"/>
            <a:ext cx="7038975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7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tr" sz="9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lang="tr" sz="900" dirty="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   2.	Smart Advertising</a:t>
            </a:r>
            <a:endParaRPr sz="900" dirty="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400"/>
              </a:spcBef>
              <a:spcAft>
                <a:spcPts val="1600"/>
              </a:spcAft>
              <a:buNone/>
            </a:pPr>
            <a:r>
              <a:rPr lang="tr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074" name="Picture 2" descr="RANKED: The 11 Most Lucrative Shirt Sponsor Deals in Football - Barca x  Spotify 3rd - Footy Headlines">
            <a:extLst>
              <a:ext uri="{FF2B5EF4-FFF2-40B4-BE49-F238E27FC236}">
                <a16:creationId xmlns:a16="http://schemas.microsoft.com/office/drawing/2014/main" id="{7B801706-0C12-2470-D240-1FB13FFE6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5288" y="2571750"/>
            <a:ext cx="3371187" cy="1628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1">
            <a:extLst>
              <a:ext uri="{FF2B5EF4-FFF2-40B4-BE49-F238E27FC236}">
                <a16:creationId xmlns:a16="http://schemas.microsoft.com/office/drawing/2014/main" id="{0843D0AF-459A-F6B2-5317-F74339C389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8494" y="778013"/>
            <a:ext cx="3797554" cy="163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 descr="Top tips for negotiating football kit sponsorship deals (incl.  considerations when working with betting companies) - LawInSport">
            <a:extLst>
              <a:ext uri="{FF2B5EF4-FFF2-40B4-BE49-F238E27FC236}">
                <a16:creationId xmlns:a16="http://schemas.microsoft.com/office/drawing/2014/main" id="{E5CE5F9F-D2DE-F0D3-37E6-FB61D4759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8494" y="2571750"/>
            <a:ext cx="3797554" cy="1628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2" descr="Schematic diagram for (a) component of flexible lithium ion batteries... |  Download Scientific Diagram">
            <a:extLst>
              <a:ext uri="{FF2B5EF4-FFF2-40B4-BE49-F238E27FC236}">
                <a16:creationId xmlns:a16="http://schemas.microsoft.com/office/drawing/2014/main" id="{D93B0C3E-953A-3E04-521C-9C7BBEED023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Schematic diagram for (a) component of flexible lithium ion batteries... |  Download Scientific Diagram">
            <a:extLst>
              <a:ext uri="{FF2B5EF4-FFF2-40B4-BE49-F238E27FC236}">
                <a16:creationId xmlns:a16="http://schemas.microsoft.com/office/drawing/2014/main" id="{02A22475-9B0A-B5AA-D1FB-AABF03941FB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25717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B63E95B5-ECF4-3C39-9A9E-28DD855909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5288" y="784522"/>
            <a:ext cx="3371187" cy="162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498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Hardware Subsystem</a:t>
            </a:r>
            <a:endParaRPr/>
          </a:p>
        </p:txBody>
      </p:sp>
      <p:pic>
        <p:nvPicPr>
          <p:cNvPr id="259" name="Google Shape;259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1375" y="979900"/>
            <a:ext cx="7408724" cy="3530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0" name="Google Shape;260;p21"/>
          <p:cNvCxnSpPr/>
          <p:nvPr/>
        </p:nvCxnSpPr>
        <p:spPr>
          <a:xfrm rot="10800000" flipH="1">
            <a:off x="51725" y="3118550"/>
            <a:ext cx="997800" cy="8721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1" name="Google Shape;261;p21"/>
          <p:cNvCxnSpPr/>
          <p:nvPr/>
        </p:nvCxnSpPr>
        <p:spPr>
          <a:xfrm rot="10800000" flipH="1">
            <a:off x="8476425" y="1832700"/>
            <a:ext cx="650400" cy="6282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2" name="Google Shape;262;p21"/>
          <p:cNvCxnSpPr/>
          <p:nvPr/>
        </p:nvCxnSpPr>
        <p:spPr>
          <a:xfrm rot="10800000" flipH="1">
            <a:off x="894200" y="672550"/>
            <a:ext cx="532200" cy="1773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3" name="Google Shape;263;p21"/>
          <p:cNvCxnSpPr/>
          <p:nvPr/>
        </p:nvCxnSpPr>
        <p:spPr>
          <a:xfrm>
            <a:off x="4633575" y="716850"/>
            <a:ext cx="1818000" cy="2661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Resim 2">
            <a:extLst>
              <a:ext uri="{FF2B5EF4-FFF2-40B4-BE49-F238E27FC236}">
                <a16:creationId xmlns:a16="http://schemas.microsoft.com/office/drawing/2014/main" id="{8AD02B71-B006-1F72-65B5-05E6CB608E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376" y="979900"/>
            <a:ext cx="7420574" cy="361405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>
            <a:extLst>
              <a:ext uri="{FF2B5EF4-FFF2-40B4-BE49-F238E27FC236}">
                <a16:creationId xmlns:a16="http://schemas.microsoft.com/office/drawing/2014/main" id="{324902AA-4D4A-53D8-5181-6E1C18C1CD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000250" y="-2000250"/>
            <a:ext cx="51435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326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Software Subsystem</a:t>
            </a:r>
            <a:endParaRPr/>
          </a:p>
        </p:txBody>
      </p:sp>
      <p:pic>
        <p:nvPicPr>
          <p:cNvPr id="269" name="Google Shape;269;p22" descr="offset_comp_267026.jpg"/>
          <p:cNvPicPr preferRelativeResize="0"/>
          <p:nvPr/>
        </p:nvPicPr>
        <p:blipFill rotWithShape="1">
          <a:blip r:embed="rId3">
            <a:alphaModFix/>
          </a:blip>
          <a:srcRect l="39740" t="41470" r="17180" b="-6208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70" name="Google Shape;270;p22" descr="offset_comp_457517_edited2.jpg"/>
          <p:cNvPicPr preferRelativeResize="0"/>
          <p:nvPr/>
        </p:nvPicPr>
        <p:blipFill rotWithShape="1">
          <a:blip r:embed="rId4">
            <a:alphaModFix/>
          </a:blip>
          <a:srcRect l="28499" t="35784" r="21977" b="-10133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71" name="Google Shape;271;p22" descr="offset_comp_442889_edtied2.jpg"/>
          <p:cNvPicPr preferRelativeResize="0"/>
          <p:nvPr/>
        </p:nvPicPr>
        <p:blipFill rotWithShape="1">
          <a:blip r:embed="rId5">
            <a:alphaModFix/>
          </a:blip>
          <a:srcRect l="23925" t="16463" r="30743" b="15476"/>
          <a:stretch/>
        </p:blipFill>
        <p:spPr>
          <a:xfrm rot="5400000">
            <a:off x="6043236" y="1730848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sp>
        <p:nvSpPr>
          <p:cNvPr id="272" name="Google Shape;272;p22"/>
          <p:cNvSpPr/>
          <p:nvPr/>
        </p:nvSpPr>
        <p:spPr>
          <a:xfrm>
            <a:off x="7040600" y="3923575"/>
            <a:ext cx="2106350" cy="1222450"/>
          </a:xfrm>
          <a:custGeom>
            <a:avLst/>
            <a:gdLst/>
            <a:ahLst/>
            <a:cxnLst/>
            <a:rect l="l" t="t" r="r" b="b"/>
            <a:pathLst>
              <a:path w="84254" h="48898" extrusionOk="0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273" name="Google Shape;273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30875" y="872025"/>
            <a:ext cx="7119450" cy="422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Resim 2">
            <a:extLst>
              <a:ext uri="{FF2B5EF4-FFF2-40B4-BE49-F238E27FC236}">
                <a16:creationId xmlns:a16="http://schemas.microsoft.com/office/drawing/2014/main" id="{1A3B28D1-ED8E-D537-103B-8E60558AFC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30864" y="872024"/>
            <a:ext cx="7119450" cy="42714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3"/>
          <p:cNvSpPr txBox="1">
            <a:spLocks noGrp="1"/>
          </p:cNvSpPr>
          <p:nvPr>
            <p:ph type="subTitle" idx="4294967295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" sz="1000">
                <a:latin typeface="Open Sans"/>
                <a:ea typeface="Open Sans"/>
                <a:cs typeface="Open Sans"/>
                <a:sym typeface="Open Sans"/>
              </a:rPr>
              <a:t>1. Person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9" name="Google Shape;279;p23"/>
          <p:cNvSpPr txBox="1">
            <a:spLocks noGrp="1"/>
          </p:cNvSpPr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tr"/>
              <a:t>Emre Görkem AĞKURT</a:t>
            </a:r>
            <a:endParaRPr/>
          </a:p>
        </p:txBody>
      </p:sp>
      <p:sp>
        <p:nvSpPr>
          <p:cNvPr id="280" name="Google Shape;280;p2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Open Sans"/>
              <a:buChar char="●"/>
            </a:pPr>
            <a:r>
              <a:rPr lang="tr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General Ar-Ge / Se-Upg Research about Hardware buying.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Open Sans"/>
              <a:buChar char="●"/>
            </a:pPr>
            <a:r>
              <a:rPr lang="tr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Hardware Power Requirements Implementation.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Open Sans"/>
              <a:buChar char="●"/>
            </a:pPr>
            <a:r>
              <a:rPr lang="tr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General Design Procedure about Implementation Hardware to the Textile.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Open Sans"/>
              <a:buChar char="●"/>
            </a:pPr>
            <a:r>
              <a:rPr lang="tr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General Documantation Procedure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81" name="Google Shape;281;p23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282" name="Google Shape;282;p23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3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3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name="adj1" fmla="val 0"/>
                <a:gd name="adj2" fmla="val 16200000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3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" name="Google Shape;286;p23"/>
          <p:cNvSpPr txBox="1"/>
          <p:nvPr/>
        </p:nvSpPr>
        <p:spPr>
          <a:xfrm>
            <a:off x="1237425" y="4245800"/>
            <a:ext cx="12627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tr" sz="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By Order ***</a:t>
            </a:r>
            <a:endParaRPr sz="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7" name="Google Shape;287;p23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" sz="10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%75</a:t>
            </a:r>
            <a:endParaRPr sz="1000"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8" name="Google Shape;288;p23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23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23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name="adj1" fmla="val 19410436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3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3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" sz="10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%83</a:t>
            </a:r>
            <a:endParaRPr sz="1000"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3" name="Google Shape;293;p23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3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3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name="adj1" fmla="val 1223393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3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3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" sz="1000" b="1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%</a:t>
            </a:r>
            <a:r>
              <a:rPr lang="en-US" sz="1000" b="1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70</a:t>
            </a:r>
            <a:endParaRPr sz="1000" b="1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8" name="Google Shape;298;p23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23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3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name="adj1" fmla="val 19068107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3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3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" sz="10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%80</a:t>
            </a:r>
            <a:endParaRPr sz="1000"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195</Words>
  <Application>Microsoft Office PowerPoint</Application>
  <PresentationFormat>Ekran Gösterisi (16:9)</PresentationFormat>
  <Paragraphs>51</Paragraphs>
  <Slides>12</Slides>
  <Notes>10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12</vt:i4>
      </vt:variant>
    </vt:vector>
  </HeadingPairs>
  <TitlesOfParts>
    <vt:vector size="18" baseType="lpstr">
      <vt:lpstr>Lato</vt:lpstr>
      <vt:lpstr>Average</vt:lpstr>
      <vt:lpstr>Arial</vt:lpstr>
      <vt:lpstr>Montserrat</vt:lpstr>
      <vt:lpstr>Open Sans</vt:lpstr>
      <vt:lpstr>Focus</vt:lpstr>
      <vt:lpstr> Owhi To Tech:O2T By Emre Görkem AĞKURT 19070001042 Uğur BULAN 19070001036</vt:lpstr>
      <vt:lpstr>PowerPoint Sunusu</vt:lpstr>
      <vt:lpstr>Product Description</vt:lpstr>
      <vt:lpstr>Main Goals </vt:lpstr>
      <vt:lpstr>       2. Smart Advertising  </vt:lpstr>
      <vt:lpstr>Hardware Subsystem</vt:lpstr>
      <vt:lpstr>PowerPoint Sunusu</vt:lpstr>
      <vt:lpstr>Software Subsystem</vt:lpstr>
      <vt:lpstr>Emre Görkem AĞKURT</vt:lpstr>
      <vt:lpstr>2. Uğur BULAN</vt:lpstr>
      <vt:lpstr>Future Works</vt:lpstr>
      <vt:lpstr>Thanks for the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Owhi To Tech:O2T By Emre Görkem AĞKURT 19070001042 Uğur BULAN 19070001036</dc:title>
  <cp:lastModifiedBy>emre görkem ağkurt</cp:lastModifiedBy>
  <cp:revision>7</cp:revision>
  <dcterms:modified xsi:type="dcterms:W3CDTF">2023-06-04T06:42:59Z</dcterms:modified>
</cp:coreProperties>
</file>